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561" r:id="rId2"/>
    <p:sldId id="562" r:id="rId3"/>
    <p:sldId id="264" r:id="rId4"/>
    <p:sldId id="267" r:id="rId5"/>
    <p:sldId id="560" r:id="rId6"/>
    <p:sldId id="283" r:id="rId7"/>
    <p:sldId id="258" r:id="rId8"/>
    <p:sldId id="563" r:id="rId9"/>
    <p:sldId id="260" r:id="rId10"/>
    <p:sldId id="261" r:id="rId11"/>
    <p:sldId id="262" r:id="rId12"/>
    <p:sldId id="263" r:id="rId13"/>
    <p:sldId id="278" r:id="rId14"/>
    <p:sldId id="279" r:id="rId15"/>
    <p:sldId id="282" r:id="rId16"/>
    <p:sldId id="28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2" id="{5ED64644-5B49-4185-BF4C-E9B12AD64838}">
          <p14:sldIdLst>
            <p14:sldId id="561"/>
            <p14:sldId id="562"/>
            <p14:sldId id="264"/>
            <p14:sldId id="267"/>
            <p14:sldId id="560"/>
            <p14:sldId id="283"/>
            <p14:sldId id="258"/>
            <p14:sldId id="563"/>
            <p14:sldId id="260"/>
            <p14:sldId id="261"/>
            <p14:sldId id="262"/>
            <p14:sldId id="263"/>
            <p14:sldId id="278"/>
            <p14:sldId id="279"/>
            <p14:sldId id="28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F80507-F075-4EB1-9151-C5915D2462E0}" v="15" dt="2023-02-06T18:57:29.394"/>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9" autoAdjust="0"/>
    <p:restoredTop sz="65371" autoAdjust="0"/>
  </p:normalViewPr>
  <p:slideViewPr>
    <p:cSldViewPr snapToGrid="0">
      <p:cViewPr varScale="1">
        <p:scale>
          <a:sx n="22" d="100"/>
          <a:sy n="22" d="100"/>
        </p:scale>
        <p:origin x="1396" y="6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417419B-8375-405D-B29A-F4000C9CEF75}"/>
    <pc:docChg chg="delSld delSection modSection">
      <pc:chgData name="Mitchell Wand" userId="de9b44c55c049659" providerId="LiveId" clId="{E417419B-8375-405D-B29A-F4000C9CEF75}" dt="2023-02-06T19:22:56.359" v="1" actId="18676"/>
      <pc:docMkLst>
        <pc:docMk/>
      </pc:docMkLst>
      <pc:sldChg chg="del">
        <pc:chgData name="Mitchell Wand" userId="de9b44c55c049659" providerId="LiveId" clId="{E417419B-8375-405D-B29A-F4000C9CEF75}" dt="2023-02-06T19:22:44.648" v="0" actId="18676"/>
        <pc:sldMkLst>
          <pc:docMk/>
          <pc:sldMk cId="0" sldId="256"/>
        </pc:sldMkLst>
      </pc:sldChg>
      <pc:sldChg chg="del">
        <pc:chgData name="Mitchell Wand" userId="de9b44c55c049659" providerId="LiveId" clId="{E417419B-8375-405D-B29A-F4000C9CEF75}" dt="2023-02-06T19:22:44.648" v="0" actId="18676"/>
        <pc:sldMkLst>
          <pc:docMk/>
          <pc:sldMk cId="0" sldId="257"/>
        </pc:sldMkLst>
      </pc:sldChg>
      <pc:sldChg chg="del">
        <pc:chgData name="Mitchell Wand" userId="de9b44c55c049659" providerId="LiveId" clId="{E417419B-8375-405D-B29A-F4000C9CEF75}" dt="2023-02-06T19:22:56.359" v="1" actId="18676"/>
        <pc:sldMkLst>
          <pc:docMk/>
          <pc:sldMk cId="0" sldId="265"/>
        </pc:sldMkLst>
      </pc:sldChg>
      <pc:sldChg chg="del">
        <pc:chgData name="Mitchell Wand" userId="de9b44c55c049659" providerId="LiveId" clId="{E417419B-8375-405D-B29A-F4000C9CEF75}" dt="2023-02-06T19:22:56.359" v="1" actId="18676"/>
        <pc:sldMkLst>
          <pc:docMk/>
          <pc:sldMk cId="0" sldId="266"/>
        </pc:sldMkLst>
      </pc:sldChg>
      <pc:sldChg chg="del">
        <pc:chgData name="Mitchell Wand" userId="de9b44c55c049659" providerId="LiveId" clId="{E417419B-8375-405D-B29A-F4000C9CEF75}" dt="2023-02-06T19:22:56.359" v="1" actId="18676"/>
        <pc:sldMkLst>
          <pc:docMk/>
          <pc:sldMk cId="0" sldId="268"/>
        </pc:sldMkLst>
      </pc:sldChg>
      <pc:sldChg chg="del">
        <pc:chgData name="Mitchell Wand" userId="de9b44c55c049659" providerId="LiveId" clId="{E417419B-8375-405D-B29A-F4000C9CEF75}" dt="2023-02-06T19:22:56.359" v="1" actId="18676"/>
        <pc:sldMkLst>
          <pc:docMk/>
          <pc:sldMk cId="0" sldId="269"/>
        </pc:sldMkLst>
      </pc:sldChg>
      <pc:sldChg chg="del">
        <pc:chgData name="Mitchell Wand" userId="de9b44c55c049659" providerId="LiveId" clId="{E417419B-8375-405D-B29A-F4000C9CEF75}" dt="2023-02-06T19:22:56.359" v="1" actId="18676"/>
        <pc:sldMkLst>
          <pc:docMk/>
          <pc:sldMk cId="0" sldId="270"/>
        </pc:sldMkLst>
      </pc:sldChg>
      <pc:sldChg chg="del">
        <pc:chgData name="Mitchell Wand" userId="de9b44c55c049659" providerId="LiveId" clId="{E417419B-8375-405D-B29A-F4000C9CEF75}" dt="2023-02-06T19:22:56.359" v="1" actId="18676"/>
        <pc:sldMkLst>
          <pc:docMk/>
          <pc:sldMk cId="0" sldId="271"/>
        </pc:sldMkLst>
      </pc:sldChg>
      <pc:sldChg chg="del">
        <pc:chgData name="Mitchell Wand" userId="de9b44c55c049659" providerId="LiveId" clId="{E417419B-8375-405D-B29A-F4000C9CEF75}" dt="2023-02-06T19:22:56.359" v="1" actId="18676"/>
        <pc:sldMkLst>
          <pc:docMk/>
          <pc:sldMk cId="0" sldId="272"/>
        </pc:sldMkLst>
      </pc:sldChg>
      <pc:sldChg chg="del">
        <pc:chgData name="Mitchell Wand" userId="de9b44c55c049659" providerId="LiveId" clId="{E417419B-8375-405D-B29A-F4000C9CEF75}" dt="2023-02-06T19:22:56.359" v="1" actId="18676"/>
        <pc:sldMkLst>
          <pc:docMk/>
          <pc:sldMk cId="0" sldId="273"/>
        </pc:sldMkLst>
      </pc:sldChg>
      <pc:sldChg chg="del">
        <pc:chgData name="Mitchell Wand" userId="de9b44c55c049659" providerId="LiveId" clId="{E417419B-8375-405D-B29A-F4000C9CEF75}" dt="2023-02-06T19:22:56.359" v="1" actId="18676"/>
        <pc:sldMkLst>
          <pc:docMk/>
          <pc:sldMk cId="0" sldId="274"/>
        </pc:sldMkLst>
      </pc:sldChg>
      <pc:sldChg chg="del">
        <pc:chgData name="Mitchell Wand" userId="de9b44c55c049659" providerId="LiveId" clId="{E417419B-8375-405D-B29A-F4000C9CEF75}" dt="2023-02-06T19:22:56.359" v="1" actId="18676"/>
        <pc:sldMkLst>
          <pc:docMk/>
          <pc:sldMk cId="0" sldId="275"/>
        </pc:sldMkLst>
      </pc:sldChg>
      <pc:sldChg chg="del">
        <pc:chgData name="Mitchell Wand" userId="de9b44c55c049659" providerId="LiveId" clId="{E417419B-8375-405D-B29A-F4000C9CEF75}" dt="2023-02-06T19:22:44.648" v="0" actId="18676"/>
        <pc:sldMkLst>
          <pc:docMk/>
          <pc:sldMk cId="423050194" sldId="290"/>
        </pc:sldMkLst>
      </pc:sldChg>
      <pc:sldChg chg="del">
        <pc:chgData name="Mitchell Wand" userId="de9b44c55c049659" providerId="LiveId" clId="{E417419B-8375-405D-B29A-F4000C9CEF75}" dt="2023-02-06T19:22:44.648" v="0" actId="18676"/>
        <pc:sldMkLst>
          <pc:docMk/>
          <pc:sldMk cId="828842526" sldId="293"/>
        </pc:sldMkLst>
      </pc:sldChg>
      <pc:sldChg chg="del">
        <pc:chgData name="Mitchell Wand" userId="de9b44c55c049659" providerId="LiveId" clId="{E417419B-8375-405D-B29A-F4000C9CEF75}" dt="2023-02-06T19:22:44.648" v="0" actId="18676"/>
        <pc:sldMkLst>
          <pc:docMk/>
          <pc:sldMk cId="25375567" sldId="294"/>
        </pc:sldMkLst>
      </pc:sldChg>
      <pc:sldChg chg="del">
        <pc:chgData name="Mitchell Wand" userId="de9b44c55c049659" providerId="LiveId" clId="{E417419B-8375-405D-B29A-F4000C9CEF75}" dt="2023-02-06T19:22:44.648" v="0" actId="18676"/>
        <pc:sldMkLst>
          <pc:docMk/>
          <pc:sldMk cId="1589682497" sldId="295"/>
        </pc:sldMkLst>
      </pc:sldChg>
      <pc:sldChg chg="del">
        <pc:chgData name="Mitchell Wand" userId="de9b44c55c049659" providerId="LiveId" clId="{E417419B-8375-405D-B29A-F4000C9CEF75}" dt="2023-02-06T19:22:44.648" v="0" actId="18676"/>
        <pc:sldMkLst>
          <pc:docMk/>
          <pc:sldMk cId="2193549735" sldId="297"/>
        </pc:sldMkLst>
      </pc:sldChg>
      <pc:sldChg chg="del">
        <pc:chgData name="Mitchell Wand" userId="de9b44c55c049659" providerId="LiveId" clId="{E417419B-8375-405D-B29A-F4000C9CEF75}" dt="2023-02-06T19:22:44.648" v="0" actId="18676"/>
        <pc:sldMkLst>
          <pc:docMk/>
          <pc:sldMk cId="1107362201" sldId="299"/>
        </pc:sldMkLst>
      </pc:sldChg>
      <pc:sldChg chg="del">
        <pc:chgData name="Mitchell Wand" userId="de9b44c55c049659" providerId="LiveId" clId="{E417419B-8375-405D-B29A-F4000C9CEF75}" dt="2023-02-06T19:22:44.648" v="0" actId="18676"/>
        <pc:sldMkLst>
          <pc:docMk/>
          <pc:sldMk cId="3754954376" sldId="537"/>
        </pc:sldMkLst>
      </pc:sldChg>
      <pc:sldChg chg="del">
        <pc:chgData name="Mitchell Wand" userId="de9b44c55c049659" providerId="LiveId" clId="{E417419B-8375-405D-B29A-F4000C9CEF75}" dt="2023-02-06T19:22:44.648" v="0" actId="18676"/>
        <pc:sldMkLst>
          <pc:docMk/>
          <pc:sldMk cId="3647141193" sldId="539"/>
        </pc:sldMkLst>
      </pc:sldChg>
      <pc:sldChg chg="del">
        <pc:chgData name="Mitchell Wand" userId="de9b44c55c049659" providerId="LiveId" clId="{E417419B-8375-405D-B29A-F4000C9CEF75}" dt="2023-02-06T19:22:44.648" v="0" actId="18676"/>
        <pc:sldMkLst>
          <pc:docMk/>
          <pc:sldMk cId="355377634" sldId="543"/>
        </pc:sldMkLst>
      </pc:sldChg>
      <pc:sldChg chg="del">
        <pc:chgData name="Mitchell Wand" userId="de9b44c55c049659" providerId="LiveId" clId="{E417419B-8375-405D-B29A-F4000C9CEF75}" dt="2023-02-06T19:22:44.648" v="0" actId="18676"/>
        <pc:sldMkLst>
          <pc:docMk/>
          <pc:sldMk cId="3095459657" sldId="544"/>
        </pc:sldMkLst>
      </pc:sldChg>
      <pc:sldChg chg="del">
        <pc:chgData name="Mitchell Wand" userId="de9b44c55c049659" providerId="LiveId" clId="{E417419B-8375-405D-B29A-F4000C9CEF75}" dt="2023-02-06T19:22:44.648" v="0" actId="18676"/>
        <pc:sldMkLst>
          <pc:docMk/>
          <pc:sldMk cId="2306036306" sldId="546"/>
        </pc:sldMkLst>
      </pc:sldChg>
      <pc:sldChg chg="del">
        <pc:chgData name="Mitchell Wand" userId="de9b44c55c049659" providerId="LiveId" clId="{E417419B-8375-405D-B29A-F4000C9CEF75}" dt="2023-02-06T19:22:44.648" v="0" actId="18676"/>
        <pc:sldMkLst>
          <pc:docMk/>
          <pc:sldMk cId="482260618" sldId="547"/>
        </pc:sldMkLst>
      </pc:sldChg>
      <pc:sldChg chg="del">
        <pc:chgData name="Mitchell Wand" userId="de9b44c55c049659" providerId="LiveId" clId="{E417419B-8375-405D-B29A-F4000C9CEF75}" dt="2023-02-06T19:22:44.648" v="0" actId="18676"/>
        <pc:sldMkLst>
          <pc:docMk/>
          <pc:sldMk cId="4107711223" sldId="549"/>
        </pc:sldMkLst>
      </pc:sldChg>
      <pc:sldChg chg="del">
        <pc:chgData name="Mitchell Wand" userId="de9b44c55c049659" providerId="LiveId" clId="{E417419B-8375-405D-B29A-F4000C9CEF75}" dt="2023-02-06T19:22:44.648" v="0" actId="18676"/>
        <pc:sldMkLst>
          <pc:docMk/>
          <pc:sldMk cId="3100869044" sldId="550"/>
        </pc:sldMkLst>
      </pc:sldChg>
      <pc:sldChg chg="del">
        <pc:chgData name="Mitchell Wand" userId="de9b44c55c049659" providerId="LiveId" clId="{E417419B-8375-405D-B29A-F4000C9CEF75}" dt="2023-02-06T19:22:44.648" v="0" actId="18676"/>
        <pc:sldMkLst>
          <pc:docMk/>
          <pc:sldMk cId="506626303" sldId="551"/>
        </pc:sldMkLst>
      </pc:sldChg>
      <pc:sldChg chg="del">
        <pc:chgData name="Mitchell Wand" userId="de9b44c55c049659" providerId="LiveId" clId="{E417419B-8375-405D-B29A-F4000C9CEF75}" dt="2023-02-06T19:22:44.648" v="0" actId="18676"/>
        <pc:sldMkLst>
          <pc:docMk/>
          <pc:sldMk cId="1920501493" sldId="552"/>
        </pc:sldMkLst>
      </pc:sldChg>
      <pc:sldChg chg="del">
        <pc:chgData name="Mitchell Wand" userId="de9b44c55c049659" providerId="LiveId" clId="{E417419B-8375-405D-B29A-F4000C9CEF75}" dt="2023-02-06T19:22:44.648" v="0" actId="18676"/>
        <pc:sldMkLst>
          <pc:docMk/>
          <pc:sldMk cId="1948311066" sldId="553"/>
        </pc:sldMkLst>
      </pc:sldChg>
      <pc:sldChg chg="del">
        <pc:chgData name="Mitchell Wand" userId="de9b44c55c049659" providerId="LiveId" clId="{E417419B-8375-405D-B29A-F4000C9CEF75}" dt="2023-02-06T19:22:44.648" v="0" actId="18676"/>
        <pc:sldMkLst>
          <pc:docMk/>
          <pc:sldMk cId="4053349592" sldId="554"/>
        </pc:sldMkLst>
      </pc:sldChg>
      <pc:sldChg chg="del">
        <pc:chgData name="Mitchell Wand" userId="de9b44c55c049659" providerId="LiveId" clId="{E417419B-8375-405D-B29A-F4000C9CEF75}" dt="2023-02-06T19:22:44.648" v="0" actId="18676"/>
        <pc:sldMkLst>
          <pc:docMk/>
          <pc:sldMk cId="2712464891" sldId="555"/>
        </pc:sldMkLst>
      </pc:sldChg>
      <pc:sldChg chg="del">
        <pc:chgData name="Mitchell Wand" userId="de9b44c55c049659" providerId="LiveId" clId="{E417419B-8375-405D-B29A-F4000C9CEF75}" dt="2023-02-06T19:22:44.648" v="0" actId="18676"/>
        <pc:sldMkLst>
          <pc:docMk/>
          <pc:sldMk cId="883808470" sldId="556"/>
        </pc:sldMkLst>
      </pc:sldChg>
      <pc:sldChg chg="del">
        <pc:chgData name="Mitchell Wand" userId="de9b44c55c049659" providerId="LiveId" clId="{E417419B-8375-405D-B29A-F4000C9CEF75}" dt="2023-02-06T19:22:44.648" v="0" actId="18676"/>
        <pc:sldMkLst>
          <pc:docMk/>
          <pc:sldMk cId="287721841" sldId="557"/>
        </pc:sldMkLst>
      </pc:sldChg>
      <pc:sldChg chg="del">
        <pc:chgData name="Mitchell Wand" userId="de9b44c55c049659" providerId="LiveId" clId="{E417419B-8375-405D-B29A-F4000C9CEF75}" dt="2023-02-06T19:22:44.648" v="0" actId="18676"/>
        <pc:sldMkLst>
          <pc:docMk/>
          <pc:sldMk cId="2046602884" sldId="558"/>
        </pc:sldMkLst>
      </pc:sldChg>
      <pc:sldChg chg="del">
        <pc:chgData name="Mitchell Wand" userId="de9b44c55c049659" providerId="LiveId" clId="{E417419B-8375-405D-B29A-F4000C9CEF75}" dt="2023-02-06T19:22:44.648" v="0" actId="18676"/>
        <pc:sldMkLst>
          <pc:docMk/>
          <pc:sldMk cId="1439946236" sldId="559"/>
        </pc:sldMkLst>
      </pc:sldChg>
      <pc:sldMasterChg chg="delSldLayout">
        <pc:chgData name="Mitchell Wand" userId="de9b44c55c049659" providerId="LiveId" clId="{E417419B-8375-405D-B29A-F4000C9CEF75}" dt="2023-02-06T19:22:44.648" v="0" actId="18676"/>
        <pc:sldMasterMkLst>
          <pc:docMk/>
          <pc:sldMasterMk cId="0" sldId="2147483648"/>
        </pc:sldMasterMkLst>
        <pc:sldLayoutChg chg="del">
          <pc:chgData name="Mitchell Wand" userId="de9b44c55c049659" providerId="LiveId" clId="{E417419B-8375-405D-B29A-F4000C9CEF75}" dt="2023-02-06T19:22:44.648" v="0" actId="18676"/>
          <pc:sldLayoutMkLst>
            <pc:docMk/>
            <pc:sldMasterMk cId="0" sldId="2147483648"/>
            <pc:sldLayoutMk cId="2468566499" sldId="214748366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chgInfo>
</file>

<file path=ppt/media/image1.png>
</file>

<file path=ppt/media/image2.png>
</file>

<file path=ppt/media/image3.png>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xfrm>
            <a:off x="381000" y="685800"/>
            <a:ext cx="6096000" cy="3429000"/>
          </a:xfrm>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rPr lang="en-US" dirty="0"/>
              <a:t>Let’s talk about some of the </a:t>
            </a:r>
            <a:r>
              <a:rPr lang="en-US" b="1" dirty="0"/>
              <a:t>complexities</a:t>
            </a:r>
            <a:r>
              <a:rPr lang="en-US" dirty="0"/>
              <a:t> of larger systems</a:t>
            </a:r>
          </a:p>
          <a:p>
            <a:r>
              <a:rPr dirty="0"/>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doubles are used in </a:t>
            </a:r>
            <a:r>
              <a:rPr lang="en-US" b="1" dirty="0"/>
              <a:t>many situations</a:t>
            </a:r>
            <a:r>
              <a:rPr lang="en-US" dirty="0"/>
              <a:t>!</a:t>
            </a:r>
          </a:p>
        </p:txBody>
      </p:sp>
    </p:spTree>
    <p:extLst>
      <p:ext uri="{BB962C8B-B14F-4D97-AF65-F5344CB8AC3E}">
        <p14:creationId xmlns:p14="http://schemas.microsoft.com/office/powerpoint/2010/main" val="2392631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rPr dirty="0"/>
              <a:t>Fake</a:t>
            </a:r>
            <a:r>
              <a:rPr b="0" dirty="0"/>
              <a:t> objects actually have working implementations, but usually take some shortcut which makes them not suitable for production (an in memory database is a good example).</a:t>
            </a:r>
          </a:p>
          <a:p>
            <a:pPr defTabSz="914400">
              <a:defRPr sz="1200"/>
            </a:pPr>
            <a:r>
              <a:rPr dirty="0"/>
              <a:t>A fake is a simpler implementation of real objects.</a:t>
            </a:r>
          </a:p>
          <a:p>
            <a:pPr defTabSz="914400">
              <a:defRPr sz="1200"/>
            </a:pPr>
            <a:r>
              <a:rPr dirty="0"/>
              <a:t>Fakes are used when we want to test an infrastructural class, in other words, fakes are for the classes which are beyond our application limit (repositories or queues, for example).</a:t>
            </a:r>
          </a:p>
        </p:txBody>
      </p:sp>
    </p:spTree>
    <p:extLst>
      <p:ext uri="{BB962C8B-B14F-4D97-AF65-F5344CB8AC3E}">
        <p14:creationId xmlns:p14="http://schemas.microsoft.com/office/powerpoint/2010/main" val="341442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endParaRPr dirty="0"/>
          </a:p>
        </p:txBody>
      </p:sp>
    </p:spTree>
    <p:extLst>
      <p:ext uri="{BB962C8B-B14F-4D97-AF65-F5344CB8AC3E}">
        <p14:creationId xmlns:p14="http://schemas.microsoft.com/office/powerpoint/2010/main" val="2318208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idea of our server software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  </a:t>
            </a:r>
          </a:p>
        </p:txBody>
      </p:sp>
    </p:spTree>
    <p:extLst>
      <p:ext uri="{BB962C8B-B14F-4D97-AF65-F5344CB8AC3E}">
        <p14:creationId xmlns:p14="http://schemas.microsoft.com/office/powerpoint/2010/main" val="1381968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normAutofit/>
          </a:bodyPr>
          <a:lstStyle/>
          <a:p>
            <a:r>
              <a:rPr dirty="0"/>
              <a:t>CS 4530: Fundamentals of Software Engineering</a:t>
            </a:r>
            <a:br>
              <a:rPr dirty="0"/>
            </a:br>
            <a:br>
              <a:rPr dirty="0"/>
            </a:br>
            <a:r>
              <a:rPr dirty="0"/>
              <a:t>Module 12</a:t>
            </a:r>
            <a:r>
              <a:rPr lang="en-US" dirty="0"/>
              <a:t>.2:</a:t>
            </a:r>
            <a:r>
              <a:rPr dirty="0"/>
              <a:t> </a:t>
            </a:r>
            <a:r>
              <a:rPr lang="en-US" dirty="0"/>
              <a:t>Beyond Unit Testing</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Jan Vitek and Mitch Wand</a:t>
            </a:r>
          </a:p>
          <a:p>
            <a:pPr>
              <a:lnSpc>
                <a:spcPct val="100000"/>
              </a:lnSpc>
            </a:pPr>
            <a:r>
              <a:rPr lang="en-US" sz="480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41005753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2" name="Group 1">
            <a:extLst>
              <a:ext uri="{FF2B5EF4-FFF2-40B4-BE49-F238E27FC236}">
                <a16:creationId xmlns:a16="http://schemas.microsoft.com/office/drawing/2014/main" id="{2AC5570C-33A3-83A5-7924-11FA77A4EAD2}"/>
              </a:ext>
            </a:extLst>
          </p:cNvPr>
          <p:cNvGrpSpPr/>
          <p:nvPr/>
        </p:nvGrpSpPr>
        <p:grpSpPr>
          <a:xfrm>
            <a:off x="6247760" y="2848551"/>
            <a:ext cx="16459840" cy="5054397"/>
            <a:chOff x="3950277" y="4912086"/>
            <a:chExt cx="16459840" cy="5054397"/>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225" name="“Medium”"/>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226" name="“Large”"/>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t>12</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2" name="Group 1">
            <a:extLst>
              <a:ext uri="{FF2B5EF4-FFF2-40B4-BE49-F238E27FC236}">
                <a16:creationId xmlns:a16="http://schemas.microsoft.com/office/drawing/2014/main" id="{3981E7DA-9D41-A7E1-E506-BE8F3D1294FA}"/>
              </a:ext>
            </a:extLst>
          </p:cNvPr>
          <p:cNvGrpSpPr/>
          <p:nvPr/>
        </p:nvGrpSpPr>
        <p:grpSpPr>
          <a:xfrm>
            <a:off x="11441835" y="4092730"/>
            <a:ext cx="8610091" cy="7315201"/>
            <a:chOff x="11441835" y="4092730"/>
            <a:chExt cx="8610091" cy="7315201"/>
          </a:xfrm>
        </p:grpSpPr>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14</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442" name="Image" descr="Image"/>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dirty="0"/>
              <a:t>Capture/</a:t>
            </a:r>
            <a:r>
              <a:rPr lang="en-US" dirty="0"/>
              <a:t>r</a:t>
            </a:r>
            <a:r>
              <a:rPr dirty="0"/>
              <a:t>eplay </a:t>
            </a:r>
            <a:r>
              <a:rPr lang="en-US" dirty="0"/>
              <a:t>can detect b</a:t>
            </a:r>
            <a:r>
              <a:rPr dirty="0"/>
              <a:t>reaking </a:t>
            </a:r>
            <a:r>
              <a:rPr lang="en-US" dirty="0"/>
              <a:t>c</a:t>
            </a:r>
            <a:r>
              <a:rPr dirty="0"/>
              <a:t>hanges</a:t>
            </a:r>
            <a:r>
              <a:rPr lang="en-US" dirty="0"/>
              <a:t> in API endpoints</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15</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p>
          <a:p>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16</a:t>
            </a:fld>
            <a:endParaRPr/>
          </a:p>
        </p:txBody>
      </p:sp>
    </p:spTree>
    <p:extLst>
      <p:ext uri="{BB962C8B-B14F-4D97-AF65-F5344CB8AC3E}">
        <p14:creationId xmlns:p14="http://schemas.microsoft.com/office/powerpoint/2010/main" val="343505050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endParaRPr dirty="0"/>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extLst>
      <p:ext uri="{BB962C8B-B14F-4D97-AF65-F5344CB8AC3E}">
        <p14:creationId xmlns:p14="http://schemas.microsoft.com/office/powerpoint/2010/main" val="20777565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normAutofit lnSpcReduction="10000"/>
          </a:bodyPr>
          <a:lstStyle/>
          <a:p>
            <a:pPr marL="388620" indent="-388620" defTabSz="1554480">
              <a:lnSpc>
                <a:spcPct val="81000"/>
              </a:lnSpc>
              <a:spcBef>
                <a:spcPts val="1700"/>
              </a:spcBef>
              <a:defRPr sz="4760"/>
            </a:pPr>
            <a:r>
              <a:rPr dirty="0"/>
              <a:t>Database component</a:t>
            </a:r>
          </a:p>
          <a:p>
            <a:pPr marL="777240" lvl="1" indent="-388620" defTabSz="1554480">
              <a:lnSpc>
                <a:spcPct val="81000"/>
              </a:lnSpc>
              <a:spcBef>
                <a:spcPts val="800"/>
              </a:spcBef>
              <a:defRPr sz="4080"/>
            </a:pPr>
            <a:r>
              <a:rPr dirty="0"/>
              <a:t>Contents may need to reflect/simulate real-world;</a:t>
            </a:r>
          </a:p>
          <a:p>
            <a:pPr marL="777240" lvl="1" indent="-388620" defTabSz="1554480">
              <a:lnSpc>
                <a:spcPct val="81000"/>
              </a:lnSpc>
              <a:spcBef>
                <a:spcPts val="800"/>
              </a:spcBef>
              <a:defRPr sz="4080"/>
            </a:pPr>
            <a:r>
              <a:rPr dirty="0"/>
              <a:t>Data may be expensive/proprietary/confidential.</a:t>
            </a:r>
          </a:p>
          <a:p>
            <a:pPr marL="388620" indent="-388620" defTabSz="1554480">
              <a:lnSpc>
                <a:spcPct val="81000"/>
              </a:lnSpc>
              <a:spcBef>
                <a:spcPts val="1700"/>
              </a:spcBef>
              <a:defRPr sz="4760"/>
            </a:pPr>
            <a:r>
              <a:rPr dirty="0"/>
              <a:t>Network connections</a:t>
            </a:r>
          </a:p>
          <a:p>
            <a:pPr marL="777240" lvl="1" indent="-388620" defTabSz="1554480">
              <a:lnSpc>
                <a:spcPct val="81000"/>
              </a:lnSpc>
              <a:spcBef>
                <a:spcPts val="800"/>
              </a:spcBef>
              <a:defRPr sz="4080"/>
            </a:pPr>
            <a:r>
              <a:rPr lang="en-US" dirty="0"/>
              <a:t>"</a:t>
            </a:r>
            <a:r>
              <a:rPr dirty="0"/>
              <a:t>Real</a:t>
            </a:r>
            <a:r>
              <a:rPr lang="en-US" dirty="0"/>
              <a:t>"</a:t>
            </a:r>
            <a:r>
              <a:rPr dirty="0"/>
              <a:t> connections may be slow/flaky/disrupted;</a:t>
            </a:r>
          </a:p>
          <a:p>
            <a:pPr marL="777240" lvl="1" indent="-388620" defTabSz="1554480">
              <a:lnSpc>
                <a:spcPct val="81000"/>
              </a:lnSpc>
              <a:spcBef>
                <a:spcPts val="800"/>
              </a:spcBef>
              <a:defRPr sz="4080"/>
            </a:pPr>
            <a:r>
              <a:rPr dirty="0"/>
              <a:t>Resources may have changed since test was written.</a:t>
            </a:r>
          </a:p>
          <a:p>
            <a:pPr marL="388620" indent="-388620" defTabSz="1554480">
              <a:lnSpc>
                <a:spcPct val="81000"/>
              </a:lnSpc>
              <a:spcBef>
                <a:spcPts val="1700"/>
              </a:spcBef>
              <a:defRPr sz="4760"/>
            </a:pPr>
            <a:r>
              <a:rPr dirty="0"/>
              <a:t>Environment</a:t>
            </a:r>
          </a:p>
          <a:p>
            <a:pPr marL="777240" lvl="1" indent="-388620" defTabSz="1554480">
              <a:lnSpc>
                <a:spcPct val="81000"/>
              </a:lnSpc>
              <a:spcBef>
                <a:spcPts val="800"/>
              </a:spcBef>
              <a:defRPr sz="4080"/>
            </a:pPr>
            <a:r>
              <a:rPr dirty="0"/>
              <a:t>Interactions with OS, locale or other software.</a:t>
            </a:r>
          </a:p>
          <a:p>
            <a:pPr marL="388620" indent="-388620" defTabSz="1554480">
              <a:lnSpc>
                <a:spcPct val="81000"/>
              </a:lnSpc>
              <a:spcBef>
                <a:spcPts val="1700"/>
              </a:spcBef>
              <a:defRPr sz="4760"/>
            </a:pPr>
            <a:r>
              <a:rPr dirty="0"/>
              <a:t>Human actors</a:t>
            </a:r>
          </a:p>
          <a:p>
            <a:pPr marL="777240" lvl="1" indent="-388620" defTabSz="1554480">
              <a:lnSpc>
                <a:spcPct val="81000"/>
              </a:lnSpc>
              <a:spcBef>
                <a:spcPts val="800"/>
              </a:spcBef>
              <a:defRPr sz="4080"/>
            </a:pPr>
            <a:r>
              <a:rPr dirty="0"/>
              <a:t>Ultimately unpredictable.</a:t>
            </a:r>
          </a:p>
          <a:p>
            <a:pPr marL="388620" indent="-388620" defTabSz="1554480">
              <a:lnSpc>
                <a:spcPct val="81000"/>
              </a:lnSpc>
              <a:spcBef>
                <a:spcPts val="1700"/>
              </a:spcBef>
              <a:defRPr sz="4760"/>
            </a:pPr>
            <a:r>
              <a:rPr dirty="0"/>
              <a:t>Specification</a:t>
            </a:r>
            <a:r>
              <a:rPr lang="en-US" dirty="0"/>
              <a:t>s</a:t>
            </a:r>
            <a:r>
              <a:rPr dirty="0"/>
              <a:t> </a:t>
            </a:r>
            <a:r>
              <a:rPr lang="en-US" dirty="0"/>
              <a:t>are incomplete, and may change</a:t>
            </a:r>
            <a:endParaRPr dirty="0"/>
          </a:p>
          <a:p>
            <a:pPr marL="777240" lvl="1" indent="-388620" defTabSz="1554480">
              <a:lnSpc>
                <a:spcPct val="81000"/>
              </a:lnSpc>
              <a:spcBef>
                <a:spcPts val="800"/>
              </a:spcBef>
              <a:defRPr sz="4080"/>
            </a:pPr>
            <a:r>
              <a:rPr dirty="0"/>
              <a:t>Large systems -&gt; many behaviors/interactions to consider</a:t>
            </a:r>
            <a:endParaRPr lang="en-US" dirty="0"/>
          </a:p>
          <a:p>
            <a:pPr marL="777240" lvl="1" indent="-388620" defTabSz="1554480">
              <a:lnSpc>
                <a:spcPct val="81000"/>
              </a:lnSpc>
              <a:spcBef>
                <a:spcPts val="800"/>
              </a:spcBef>
              <a:defRPr sz="4080"/>
            </a:pPr>
            <a:r>
              <a:rPr lang="en-US" dirty="0"/>
              <a:t>Specifications may evolve over time</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rPr/>
              <a:t>3</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rPr lang="en-US" dirty="0"/>
              <a:t>Test doubles can help.</a:t>
            </a:r>
            <a:endParaRPr dirty="0"/>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rPr dirty="0"/>
              <a:t>To create </a:t>
            </a:r>
            <a:r>
              <a:rPr lang="en-US" dirty="0"/>
              <a:t>"</a:t>
            </a:r>
            <a:r>
              <a:rPr dirty="0"/>
              <a:t>small</a:t>
            </a:r>
            <a:r>
              <a:rPr lang="en-US" dirty="0"/>
              <a:t>"</a:t>
            </a:r>
            <a:r>
              <a:rPr dirty="0"/>
              <a:t> tests that are faster and less flaky</a:t>
            </a:r>
          </a:p>
          <a:p>
            <a:pPr marL="850391" lvl="1" indent="-425195" defTabSz="1700783">
              <a:spcBef>
                <a:spcPts val="1800"/>
              </a:spcBef>
              <a:defRPr sz="5208"/>
            </a:pPr>
            <a:r>
              <a:rPr dirty="0"/>
              <a:t>Example: Testing a unit that processes result of an external API call; only interested in testing what happens </a:t>
            </a:r>
            <a:r>
              <a:rPr i="1" dirty="0"/>
              <a:t>after</a:t>
            </a:r>
            <a:r>
              <a:rPr dirty="0"/>
              <a:t> the external call returns</a:t>
            </a:r>
          </a:p>
          <a:p>
            <a:pPr marL="425195" indent="-425195" defTabSz="1700783">
              <a:spcBef>
                <a:spcPts val="1800"/>
              </a:spcBef>
              <a:defRPr sz="5208"/>
            </a:pPr>
            <a:r>
              <a:rPr dirty="0"/>
              <a:t>When the real thing is unavailable</a:t>
            </a:r>
          </a:p>
          <a:p>
            <a:pPr marL="850391" lvl="1" indent="-425195" defTabSz="1700783">
              <a:spcBef>
                <a:spcPts val="1800"/>
              </a:spcBef>
              <a:defRPr sz="5208"/>
            </a:pPr>
            <a:r>
              <a:rPr dirty="0"/>
              <a:t>Example: Integrating with external vendors</a:t>
            </a:r>
          </a:p>
          <a:p>
            <a:pPr marL="425195" indent="-425195" defTabSz="1700783">
              <a:spcBef>
                <a:spcPts val="1800"/>
              </a:spcBef>
              <a:defRPr sz="5208"/>
            </a:pPr>
            <a:r>
              <a:rPr dirty="0"/>
              <a:t>When testing for unusual or exceptional cases that are hard to make happen in practice</a:t>
            </a:r>
          </a:p>
          <a:p>
            <a:pPr marL="850391" lvl="1" indent="-425195" defTabSz="1700783">
              <a:spcBef>
                <a:spcPts val="1800"/>
              </a:spcBef>
              <a:defRPr sz="5208"/>
            </a:pPr>
            <a:r>
              <a:rPr dirty="0"/>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rPr lang="en-US" dirty="0"/>
              <a:t>Mocks and fakes can sometimes help.</a:t>
            </a:r>
            <a:endParaRPr dirty="0"/>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dirty="0"/>
                <a:t>Fake has </a:t>
              </a:r>
              <a:endParaRPr dirty="0">
                <a:solidFill>
                  <a:srgbClr val="FFFFFF"/>
                </a:solidFill>
              </a:endParaRPr>
            </a:p>
            <a:p>
              <a:pPr algn="ctr">
                <a:defRPr sz="4800">
                  <a:latin typeface="Ink Free"/>
                  <a:ea typeface="Ink Free"/>
                  <a:cs typeface="Ink Free"/>
                  <a:sym typeface="Ink Free"/>
                </a:defRPr>
              </a:pPr>
              <a:r>
                <a:rPr lang="en-US" dirty="0"/>
                <a:t>"</a:t>
              </a:r>
              <a:r>
                <a:rPr dirty="0"/>
                <a:t>semi-real implementation</a:t>
              </a:r>
              <a:r>
                <a:rPr lang="en-US" dirty="0"/>
                <a:t>"</a:t>
              </a:r>
              <a:endParaRPr dirty="0"/>
            </a:p>
          </p:txBody>
        </p:sp>
      </p:grpSp>
    </p:spTree>
    <p:extLst>
      <p:ext uri="{BB962C8B-B14F-4D97-AF65-F5344CB8AC3E}">
        <p14:creationId xmlns:p14="http://schemas.microsoft.com/office/powerpoint/2010/main" val="159802970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2400655"/>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already saw this in the preceding lesson</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8314220"/>
            <a:ext cx="2981387" cy="560839"/>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grpSp>
        <p:nvGrpSpPr>
          <p:cNvPr id="2" name="Group 1">
            <a:extLst>
              <a:ext uri="{FF2B5EF4-FFF2-40B4-BE49-F238E27FC236}">
                <a16:creationId xmlns:a16="http://schemas.microsoft.com/office/drawing/2014/main" id="{3DCC1FC6-956B-DF33-6A3E-B42517693B7A}"/>
              </a:ext>
            </a:extLst>
          </p:cNvPr>
          <p:cNvGrpSpPr/>
          <p:nvPr/>
        </p:nvGrpSpPr>
        <p:grpSpPr>
          <a:xfrm>
            <a:off x="15196431" y="4256439"/>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12" name="Group 11">
            <a:extLst>
              <a:ext uri="{FF2B5EF4-FFF2-40B4-BE49-F238E27FC236}">
                <a16:creationId xmlns:a16="http://schemas.microsoft.com/office/drawing/2014/main" id="{808C43DE-E6D6-58EB-A7A2-CE321E340831}"/>
              </a:ext>
            </a:extLst>
          </p:cNvPr>
          <p:cNvGrpSpPr/>
          <p:nvPr/>
        </p:nvGrpSpPr>
        <p:grpSpPr>
          <a:xfrm>
            <a:off x="8984481" y="4450298"/>
            <a:ext cx="13723119" cy="6589058"/>
            <a:chOff x="7342684" y="3616102"/>
            <a:chExt cx="13723119" cy="6589058"/>
          </a:xfrm>
        </p:grpSpPr>
        <p:grpSp>
          <p:nvGrpSpPr>
            <p:cNvPr id="2" name="Group 1">
              <a:extLst>
                <a:ext uri="{FF2B5EF4-FFF2-40B4-BE49-F238E27FC236}">
                  <a16:creationId xmlns:a16="http://schemas.microsoft.com/office/drawing/2014/main" id="{3DCC1FC6-956B-DF33-6A3E-B42517693B7A}"/>
                </a:ext>
              </a:extLst>
            </p:cNvPr>
            <p:cNvGrpSpPr/>
            <p:nvPr/>
          </p:nvGrpSpPr>
          <p:grpSpPr>
            <a:xfrm>
              <a:off x="12192000" y="3623270"/>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4" name="Rectangle">
              <a:extLst>
                <a:ext uri="{FF2B5EF4-FFF2-40B4-BE49-F238E27FC236}">
                  <a16:creationId xmlns:a16="http://schemas.microsoft.com/office/drawing/2014/main" id="{DF6AF944-C11C-6863-ED4F-A1806C98921E}"/>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5" name="Group">
              <a:extLst>
                <a:ext uri="{FF2B5EF4-FFF2-40B4-BE49-F238E27FC236}">
                  <a16:creationId xmlns:a16="http://schemas.microsoft.com/office/drawing/2014/main" id="{146B08EF-E37E-DF25-B233-769145CF436F}"/>
                </a:ext>
              </a:extLst>
            </p:cNvPr>
            <p:cNvGrpSpPr/>
            <p:nvPr/>
          </p:nvGrpSpPr>
          <p:grpSpPr>
            <a:xfrm>
              <a:off x="7819978" y="6074371"/>
              <a:ext cx="3894728" cy="2389246"/>
              <a:chOff x="0" y="0"/>
              <a:chExt cx="3894726" cy="1400779"/>
            </a:xfrm>
          </p:grpSpPr>
          <p:sp>
            <p:nvSpPr>
              <p:cNvPr id="6" name="1 web server in a cluster of 100,000">
                <a:extLst>
                  <a:ext uri="{FF2B5EF4-FFF2-40B4-BE49-F238E27FC236}">
                    <a16:creationId xmlns:a16="http://schemas.microsoft.com/office/drawing/2014/main" id="{EED50A1D-82C1-B346-8881-1F6D65E83CA9}"/>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7" name="Image" descr="Image">
                <a:extLst>
                  <a:ext uri="{FF2B5EF4-FFF2-40B4-BE49-F238E27FC236}">
                    <a16:creationId xmlns:a16="http://schemas.microsoft.com/office/drawing/2014/main" id="{707F3AFE-EAD5-D9E4-9AB5-BE3CE1B46F40}"/>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20734</TotalTime>
  <Words>2234</Words>
  <Application>Microsoft Office PowerPoint</Application>
  <PresentationFormat>Custom</PresentationFormat>
  <Paragraphs>194</Paragraphs>
  <Slides>16</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Chalkboard SE Regular</vt:lpstr>
      <vt:lpstr>Courier</vt:lpstr>
      <vt:lpstr>Helvetica Light</vt:lpstr>
      <vt:lpstr>Helvetica Neue</vt:lpstr>
      <vt:lpstr>Helvetica Neue Medium</vt:lpstr>
      <vt:lpstr>Ink Free</vt:lpstr>
      <vt:lpstr>Verdana</vt:lpstr>
      <vt:lpstr>Office Theme</vt:lpstr>
      <vt:lpstr>CS 4530: Fundamentals of Software Engineering  Module 12.2: Beyond Unit Testing</vt:lpstr>
      <vt:lpstr>Learning Objectives for this Lesson</vt:lpstr>
      <vt:lpstr>Large Systems are Hard to Test</vt:lpstr>
      <vt:lpstr>Test doubles can help.</vt:lpstr>
      <vt:lpstr>Mocks and fakes can sometimes help.</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Deployed systems create even more testing challenges</vt:lpstr>
      <vt:lpstr>Snapshot Tests Can Detect GUI Changes</vt:lpstr>
      <vt:lpstr>Capture/replay can detect breaking changes in API endpoints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9</cp:revision>
  <dcterms:modified xsi:type="dcterms:W3CDTF">2023-02-12T00:18:43Z</dcterms:modified>
</cp:coreProperties>
</file>